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8626B-DD98-4323-B12E-DC9BE3A0430F}" v="57" dt="2023-09-06T20:48:59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3" autoAdjust="0"/>
    <p:restoredTop sz="94249" autoAdjust="0"/>
  </p:normalViewPr>
  <p:slideViewPr>
    <p:cSldViewPr snapToGrid="0">
      <p:cViewPr varScale="1">
        <p:scale>
          <a:sx n="66" d="100"/>
          <a:sy n="66" d="100"/>
        </p:scale>
        <p:origin x="6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 Klammer" userId="df32d95ee0be305b" providerId="LiveId" clId="{01F8626B-DD98-4323-B12E-DC9BE3A0430F}"/>
    <pc:docChg chg="undo custSel addSld delSld modSld sldOrd">
      <pc:chgData name="L Klammer" userId="df32d95ee0be305b" providerId="LiveId" clId="{01F8626B-DD98-4323-B12E-DC9BE3A0430F}" dt="2023-09-11T14:36:07.713" v="6729" actId="255"/>
      <pc:docMkLst>
        <pc:docMk/>
      </pc:docMkLst>
      <pc:sldChg chg="addSp modSp mod">
        <pc:chgData name="L Klammer" userId="df32d95ee0be305b" providerId="LiveId" clId="{01F8626B-DD98-4323-B12E-DC9BE3A0430F}" dt="2023-09-08T20:01:00.825" v="5783"/>
        <pc:sldMkLst>
          <pc:docMk/>
          <pc:sldMk cId="4004526950" sldId="256"/>
        </pc:sldMkLst>
        <pc:spChg chg="mod">
          <ac:chgData name="L Klammer" userId="df32d95ee0be305b" providerId="LiveId" clId="{01F8626B-DD98-4323-B12E-DC9BE3A0430F}" dt="2023-09-06T17:09:41.779" v="544" actId="553"/>
          <ac:spMkLst>
            <pc:docMk/>
            <pc:sldMk cId="4004526950" sldId="256"/>
            <ac:spMk id="2" creationId="{8B80EC55-1CA8-9B70-BAC6-99A4C4F5CD46}"/>
          </ac:spMkLst>
        </pc:spChg>
        <pc:spChg chg="mod">
          <ac:chgData name="L Klammer" userId="df32d95ee0be305b" providerId="LiveId" clId="{01F8626B-DD98-4323-B12E-DC9BE3A0430F}" dt="2023-09-06T17:09:46.324" v="545" actId="121"/>
          <ac:spMkLst>
            <pc:docMk/>
            <pc:sldMk cId="4004526950" sldId="256"/>
            <ac:spMk id="3" creationId="{03FB51C2-AF50-F859-79CE-31D74139AA1F}"/>
          </ac:spMkLst>
        </pc:spChg>
        <pc:spChg chg="add mod">
          <ac:chgData name="L Klammer" userId="df32d95ee0be305b" providerId="LiveId" clId="{01F8626B-DD98-4323-B12E-DC9BE3A0430F}" dt="2023-09-06T17:09:41.779" v="544" actId="553"/>
          <ac:spMkLst>
            <pc:docMk/>
            <pc:sldMk cId="4004526950" sldId="256"/>
            <ac:spMk id="6" creationId="{915E6730-F1EE-8AEE-5048-23CC89D9606A}"/>
          </ac:spMkLst>
        </pc:spChg>
        <pc:picChg chg="mod">
          <ac:chgData name="L Klammer" userId="df32d95ee0be305b" providerId="LiveId" clId="{01F8626B-DD98-4323-B12E-DC9BE3A0430F}" dt="2023-09-08T20:01:00.825" v="5783"/>
          <ac:picMkLst>
            <pc:docMk/>
            <pc:sldMk cId="4004526950" sldId="256"/>
            <ac:picMk id="5" creationId="{04E1C881-037C-50EB-8527-99C5F1C81659}"/>
          </ac:picMkLst>
        </pc:picChg>
      </pc:sldChg>
      <pc:sldChg chg="addSp delSp modSp new mod ord">
        <pc:chgData name="L Klammer" userId="df32d95ee0be305b" providerId="LiveId" clId="{01F8626B-DD98-4323-B12E-DC9BE3A0430F}" dt="2023-09-06T17:56:59.567" v="1357" actId="1076"/>
        <pc:sldMkLst>
          <pc:docMk/>
          <pc:sldMk cId="2058343281" sldId="257"/>
        </pc:sldMkLst>
        <pc:spChg chg="mod">
          <ac:chgData name="L Klammer" userId="df32d95ee0be305b" providerId="LiveId" clId="{01F8626B-DD98-4323-B12E-DC9BE3A0430F}" dt="2023-09-06T17:56:59.567" v="1357" actId="1076"/>
          <ac:spMkLst>
            <pc:docMk/>
            <pc:sldMk cId="2058343281" sldId="257"/>
            <ac:spMk id="2" creationId="{EECBC7E0-76F8-D826-5ABC-ACA58C3ABB3C}"/>
          </ac:spMkLst>
        </pc:spChg>
        <pc:spChg chg="add del mod">
          <ac:chgData name="L Klammer" userId="df32d95ee0be305b" providerId="LiveId" clId="{01F8626B-DD98-4323-B12E-DC9BE3A0430F}" dt="2023-09-06T17:07:18.986" v="527" actId="2711"/>
          <ac:spMkLst>
            <pc:docMk/>
            <pc:sldMk cId="2058343281" sldId="257"/>
            <ac:spMk id="3" creationId="{07CEBDF0-8288-1B9B-047B-9E15744EABDB}"/>
          </ac:spMkLst>
        </pc:spChg>
        <pc:spChg chg="add del mod">
          <ac:chgData name="L Klammer" userId="df32d95ee0be305b" providerId="LiveId" clId="{01F8626B-DD98-4323-B12E-DC9BE3A0430F}" dt="2023-09-06T16:47:20.684" v="143" actId="478"/>
          <ac:spMkLst>
            <pc:docMk/>
            <pc:sldMk cId="2058343281" sldId="257"/>
            <ac:spMk id="5" creationId="{18E4C055-EBF7-72B0-CA98-70855DF08026}"/>
          </ac:spMkLst>
        </pc:spChg>
      </pc:sldChg>
      <pc:sldChg chg="addSp delSp modSp new mod">
        <pc:chgData name="L Klammer" userId="df32d95ee0be305b" providerId="LiveId" clId="{01F8626B-DD98-4323-B12E-DC9BE3A0430F}" dt="2023-09-08T17:33:37.331" v="4617" actId="27636"/>
        <pc:sldMkLst>
          <pc:docMk/>
          <pc:sldMk cId="1944004668" sldId="258"/>
        </pc:sldMkLst>
        <pc:spChg chg="mod">
          <ac:chgData name="L Klammer" userId="df32d95ee0be305b" providerId="LiveId" clId="{01F8626B-DD98-4323-B12E-DC9BE3A0430F}" dt="2023-09-08T17:33:37.331" v="4617" actId="27636"/>
          <ac:spMkLst>
            <pc:docMk/>
            <pc:sldMk cId="1944004668" sldId="258"/>
            <ac:spMk id="2" creationId="{BEBD2017-11D0-F2FA-4DBC-FDD77C0324CC}"/>
          </ac:spMkLst>
        </pc:spChg>
        <pc:spChg chg="del">
          <ac:chgData name="L Klammer" userId="df32d95ee0be305b" providerId="LiveId" clId="{01F8626B-DD98-4323-B12E-DC9BE3A0430F}" dt="2023-09-06T16:49:23.272" v="246"/>
          <ac:spMkLst>
            <pc:docMk/>
            <pc:sldMk cId="1944004668" sldId="258"/>
            <ac:spMk id="3" creationId="{1511E537-43E0-AC04-425F-C5ACC4E82378}"/>
          </ac:spMkLst>
        </pc:spChg>
        <pc:spChg chg="add mod">
          <ac:chgData name="L Klammer" userId="df32d95ee0be305b" providerId="LiveId" clId="{01F8626B-DD98-4323-B12E-DC9BE3A0430F}" dt="2023-09-06T17:54:43.200" v="1343" actId="14100"/>
          <ac:spMkLst>
            <pc:docMk/>
            <pc:sldMk cId="1944004668" sldId="258"/>
            <ac:spMk id="14" creationId="{018DFFA7-446F-AB33-D831-8A73DEA2885E}"/>
          </ac:spMkLst>
        </pc:spChg>
        <pc:spChg chg="add mod">
          <ac:chgData name="L Klammer" userId="df32d95ee0be305b" providerId="LiveId" clId="{01F8626B-DD98-4323-B12E-DC9BE3A0430F}" dt="2023-09-06T17:54:54.769" v="1344" actId="2711"/>
          <ac:spMkLst>
            <pc:docMk/>
            <pc:sldMk cId="1944004668" sldId="258"/>
            <ac:spMk id="15" creationId="{11B64B6A-4303-9FE4-19FC-C7768E3FBE0A}"/>
          </ac:spMkLst>
        </pc:spChg>
        <pc:spChg chg="add mod">
          <ac:chgData name="L Klammer" userId="df32d95ee0be305b" providerId="LiveId" clId="{01F8626B-DD98-4323-B12E-DC9BE3A0430F}" dt="2023-09-06T17:54:54.769" v="1344" actId="2711"/>
          <ac:spMkLst>
            <pc:docMk/>
            <pc:sldMk cId="1944004668" sldId="258"/>
            <ac:spMk id="16" creationId="{CB7F622E-B410-345B-934F-5986E1509117}"/>
          </ac:spMkLst>
        </pc:spChg>
        <pc:spChg chg="add mod">
          <ac:chgData name="L Klammer" userId="df32d95ee0be305b" providerId="LiveId" clId="{01F8626B-DD98-4323-B12E-DC9BE3A0430F}" dt="2023-09-06T17:54:54.769" v="1344" actId="2711"/>
          <ac:spMkLst>
            <pc:docMk/>
            <pc:sldMk cId="1944004668" sldId="258"/>
            <ac:spMk id="17" creationId="{D5A7230B-1322-944F-7345-8548EA2499BD}"/>
          </ac:spMkLst>
        </pc:spChg>
        <pc:picChg chg="add mod modCrop">
          <ac:chgData name="L Klammer" userId="df32d95ee0be305b" providerId="LiveId" clId="{01F8626B-DD98-4323-B12E-DC9BE3A0430F}" dt="2023-09-06T16:58:09.569" v="307" actId="1076"/>
          <ac:picMkLst>
            <pc:docMk/>
            <pc:sldMk cId="1944004668" sldId="258"/>
            <ac:picMk id="5" creationId="{7CF71ABB-9BB7-D68B-E7C4-4AFD2858E077}"/>
          </ac:picMkLst>
        </pc:picChg>
        <pc:picChg chg="add del mod">
          <ac:chgData name="L Klammer" userId="df32d95ee0be305b" providerId="LiveId" clId="{01F8626B-DD98-4323-B12E-DC9BE3A0430F}" dt="2023-09-06T16:52:46.240" v="260" actId="478"/>
          <ac:picMkLst>
            <pc:docMk/>
            <pc:sldMk cId="1944004668" sldId="258"/>
            <ac:picMk id="7" creationId="{9EC1AD70-B68E-2924-02E0-1993B24DC9C0}"/>
          </ac:picMkLst>
        </pc:picChg>
        <pc:picChg chg="add mod modCrop">
          <ac:chgData name="L Klammer" userId="df32d95ee0be305b" providerId="LiveId" clId="{01F8626B-DD98-4323-B12E-DC9BE3A0430F}" dt="2023-09-06T17:46:42.968" v="1296" actId="1076"/>
          <ac:picMkLst>
            <pc:docMk/>
            <pc:sldMk cId="1944004668" sldId="258"/>
            <ac:picMk id="9" creationId="{EE570021-C490-2AE7-81DE-097C951018F2}"/>
          </ac:picMkLst>
        </pc:picChg>
        <pc:picChg chg="add mod ord modCrop">
          <ac:chgData name="L Klammer" userId="df32d95ee0be305b" providerId="LiveId" clId="{01F8626B-DD98-4323-B12E-DC9BE3A0430F}" dt="2023-09-06T16:58:26.650" v="312" actId="1076"/>
          <ac:picMkLst>
            <pc:docMk/>
            <pc:sldMk cId="1944004668" sldId="258"/>
            <ac:picMk id="11" creationId="{36A3CC1D-EB6C-B73A-8BFA-56CEDB942E2B}"/>
          </ac:picMkLst>
        </pc:picChg>
        <pc:picChg chg="add mod modCrop">
          <ac:chgData name="L Klammer" userId="df32d95ee0be305b" providerId="LiveId" clId="{01F8626B-DD98-4323-B12E-DC9BE3A0430F}" dt="2023-09-06T16:57:42.177" v="303" actId="1076"/>
          <ac:picMkLst>
            <pc:docMk/>
            <pc:sldMk cId="1944004668" sldId="258"/>
            <ac:picMk id="13" creationId="{03EBA35B-0FD8-818F-8508-F6A11004874B}"/>
          </ac:picMkLst>
        </pc:picChg>
      </pc:sldChg>
      <pc:sldChg chg="new del">
        <pc:chgData name="L Klammer" userId="df32d95ee0be305b" providerId="LiveId" clId="{01F8626B-DD98-4323-B12E-DC9BE3A0430F}" dt="2023-09-06T17:10:35.858" v="550" actId="2696"/>
        <pc:sldMkLst>
          <pc:docMk/>
          <pc:sldMk cId="166930810" sldId="259"/>
        </pc:sldMkLst>
      </pc:sldChg>
      <pc:sldChg chg="new del">
        <pc:chgData name="L Klammer" userId="df32d95ee0be305b" providerId="LiveId" clId="{01F8626B-DD98-4323-B12E-DC9BE3A0430F}" dt="2023-09-06T17:10:22.874" v="547" actId="680"/>
        <pc:sldMkLst>
          <pc:docMk/>
          <pc:sldMk cId="2952225448" sldId="259"/>
        </pc:sldMkLst>
      </pc:sldChg>
      <pc:sldChg chg="addSp delSp modSp new mod">
        <pc:chgData name="L Klammer" userId="df32d95ee0be305b" providerId="LiveId" clId="{01F8626B-DD98-4323-B12E-DC9BE3A0430F}" dt="2023-09-09T21:06:57.963" v="6606" actId="6549"/>
        <pc:sldMkLst>
          <pc:docMk/>
          <pc:sldMk cId="1662268734" sldId="260"/>
        </pc:sldMkLst>
        <pc:spChg chg="mod">
          <ac:chgData name="L Klammer" userId="df32d95ee0be305b" providerId="LiveId" clId="{01F8626B-DD98-4323-B12E-DC9BE3A0430F}" dt="2023-09-08T17:34:29.674" v="4625" actId="120"/>
          <ac:spMkLst>
            <pc:docMk/>
            <pc:sldMk cId="1662268734" sldId="260"/>
            <ac:spMk id="2" creationId="{E5FA1A47-BE7A-FC4B-12BA-6F3FB1C58EA2}"/>
          </ac:spMkLst>
        </pc:spChg>
        <pc:spChg chg="del mod">
          <ac:chgData name="L Klammer" userId="df32d95ee0be305b" providerId="LiveId" clId="{01F8626B-DD98-4323-B12E-DC9BE3A0430F}" dt="2023-09-06T17:17:26.435" v="609"/>
          <ac:spMkLst>
            <pc:docMk/>
            <pc:sldMk cId="1662268734" sldId="260"/>
            <ac:spMk id="3" creationId="{CF33772E-7F60-677F-ABBB-174E493C7E71}"/>
          </ac:spMkLst>
        </pc:spChg>
        <pc:spChg chg="add mod">
          <ac:chgData name="L Klammer" userId="df32d95ee0be305b" providerId="LiveId" clId="{01F8626B-DD98-4323-B12E-DC9BE3A0430F}" dt="2023-09-09T21:06:57.963" v="6606" actId="6549"/>
          <ac:spMkLst>
            <pc:docMk/>
            <pc:sldMk cId="1662268734" sldId="260"/>
            <ac:spMk id="8" creationId="{591FFDDB-FAAE-A608-B16A-ADF949769241}"/>
          </ac:spMkLst>
        </pc:spChg>
        <pc:picChg chg="add mod ord modCrop">
          <ac:chgData name="L Klammer" userId="df32d95ee0be305b" providerId="LiveId" clId="{01F8626B-DD98-4323-B12E-DC9BE3A0430F}" dt="2023-09-06T17:31:27.632" v="677" actId="1076"/>
          <ac:picMkLst>
            <pc:docMk/>
            <pc:sldMk cId="1662268734" sldId="260"/>
            <ac:picMk id="5" creationId="{D6CDC85A-20F5-7F17-B486-5E21C91F234E}"/>
          </ac:picMkLst>
        </pc:picChg>
        <pc:picChg chg="add mod">
          <ac:chgData name="L Klammer" userId="df32d95ee0be305b" providerId="LiveId" clId="{01F8626B-DD98-4323-B12E-DC9BE3A0430F}" dt="2023-09-06T17:31:07.146" v="673" actId="1076"/>
          <ac:picMkLst>
            <pc:docMk/>
            <pc:sldMk cId="1662268734" sldId="260"/>
            <ac:picMk id="7" creationId="{80423706-D255-7CA6-C496-ECBB16C854BF}"/>
          </ac:picMkLst>
        </pc:picChg>
      </pc:sldChg>
      <pc:sldChg chg="addSp modSp new mod">
        <pc:chgData name="L Klammer" userId="df32d95ee0be305b" providerId="LiveId" clId="{01F8626B-DD98-4323-B12E-DC9BE3A0430F}" dt="2023-09-11T14:29:53.792" v="6683" actId="20577"/>
        <pc:sldMkLst>
          <pc:docMk/>
          <pc:sldMk cId="2375754461" sldId="261"/>
        </pc:sldMkLst>
        <pc:spChg chg="mod">
          <ac:chgData name="L Klammer" userId="df32d95ee0be305b" providerId="LiveId" clId="{01F8626B-DD98-4323-B12E-DC9BE3A0430F}" dt="2023-09-06T19:40:36.838" v="2014" actId="14100"/>
          <ac:spMkLst>
            <pc:docMk/>
            <pc:sldMk cId="2375754461" sldId="261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11T14:29:53.792" v="6683" actId="20577"/>
          <ac:spMkLst>
            <pc:docMk/>
            <pc:sldMk cId="2375754461" sldId="261"/>
            <ac:spMk id="3" creationId="{29A473C3-EA99-EAA8-4AAB-99B2F7EE0992}"/>
          </ac:spMkLst>
        </pc:spChg>
        <pc:picChg chg="add mod">
          <ac:chgData name="L Klammer" userId="df32d95ee0be305b" providerId="LiveId" clId="{01F8626B-DD98-4323-B12E-DC9BE3A0430F}" dt="2023-09-09T21:12:06.738" v="6640" actId="1076"/>
          <ac:picMkLst>
            <pc:docMk/>
            <pc:sldMk cId="2375754461" sldId="261"/>
            <ac:picMk id="1026" creationId="{2450E2C5-3935-0981-7913-D82E29F41765}"/>
          </ac:picMkLst>
        </pc:picChg>
        <pc:picChg chg="add mod">
          <ac:chgData name="L Klammer" userId="df32d95ee0be305b" providerId="LiveId" clId="{01F8626B-DD98-4323-B12E-DC9BE3A0430F}" dt="2023-09-09T21:11:43.919" v="6639" actId="14100"/>
          <ac:picMkLst>
            <pc:docMk/>
            <pc:sldMk cId="2375754461" sldId="261"/>
            <ac:picMk id="1028" creationId="{F0EBE1EF-ACDB-5805-FB62-C8EFA4812876}"/>
          </ac:picMkLst>
        </pc:picChg>
      </pc:sldChg>
      <pc:sldChg chg="addSp delSp modSp add mod">
        <pc:chgData name="L Klammer" userId="df32d95ee0be305b" providerId="LiveId" clId="{01F8626B-DD98-4323-B12E-DC9BE3A0430F}" dt="2023-09-11T14:32:09.711" v="6715" actId="20577"/>
        <pc:sldMkLst>
          <pc:docMk/>
          <pc:sldMk cId="3038071873" sldId="262"/>
        </pc:sldMkLst>
        <pc:spChg chg="mod">
          <ac:chgData name="L Klammer" userId="df32d95ee0be305b" providerId="LiveId" clId="{01F8626B-DD98-4323-B12E-DC9BE3A0430F}" dt="2023-09-06T17:55:26.230" v="1348"/>
          <ac:spMkLst>
            <pc:docMk/>
            <pc:sldMk cId="3038071873" sldId="262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11T14:32:09.711" v="6715" actId="20577"/>
          <ac:spMkLst>
            <pc:docMk/>
            <pc:sldMk cId="3038071873" sldId="262"/>
            <ac:spMk id="3" creationId="{29A473C3-EA99-EAA8-4AAB-99B2F7EE0992}"/>
          </ac:spMkLst>
        </pc:spChg>
        <pc:picChg chg="add mod ord modCrop">
          <ac:chgData name="L Klammer" userId="df32d95ee0be305b" providerId="LiveId" clId="{01F8626B-DD98-4323-B12E-DC9BE3A0430F}" dt="2023-09-11T14:30:57.269" v="6697" actId="1036"/>
          <ac:picMkLst>
            <pc:docMk/>
            <pc:sldMk cId="3038071873" sldId="262"/>
            <ac:picMk id="5" creationId="{EEF90B7D-5B9E-B800-7F09-4D30B05430D0}"/>
          </ac:picMkLst>
        </pc:picChg>
        <pc:inkChg chg="add del">
          <ac:chgData name="L Klammer" userId="df32d95ee0be305b" providerId="LiveId" clId="{01F8626B-DD98-4323-B12E-DC9BE3A0430F}" dt="2023-09-06T19:35:29.793" v="1999" actId="9405"/>
          <ac:inkMkLst>
            <pc:docMk/>
            <pc:sldMk cId="3038071873" sldId="262"/>
            <ac:inkMk id="6" creationId="{BB7BAA77-0366-CBD2-9EAB-AA8B98543A76}"/>
          </ac:inkMkLst>
        </pc:inkChg>
        <pc:cxnChg chg="add mod">
          <ac:chgData name="L Klammer" userId="df32d95ee0be305b" providerId="LiveId" clId="{01F8626B-DD98-4323-B12E-DC9BE3A0430F}" dt="2023-09-06T19:36:41.285" v="2006" actId="14100"/>
          <ac:cxnSpMkLst>
            <pc:docMk/>
            <pc:sldMk cId="3038071873" sldId="262"/>
            <ac:cxnSpMk id="8" creationId="{F86A23AB-3A31-0C50-69ED-6BDA5F7EDCD5}"/>
          </ac:cxnSpMkLst>
        </pc:cxnChg>
        <pc:cxnChg chg="add mod">
          <ac:chgData name="L Klammer" userId="df32d95ee0be305b" providerId="LiveId" clId="{01F8626B-DD98-4323-B12E-DC9BE3A0430F}" dt="2023-09-06T19:36:37.624" v="2005" actId="14100"/>
          <ac:cxnSpMkLst>
            <pc:docMk/>
            <pc:sldMk cId="3038071873" sldId="262"/>
            <ac:cxnSpMk id="9" creationId="{379FC7D0-A46B-40A3-E20D-3F4DD53F0042}"/>
          </ac:cxnSpMkLst>
        </pc:cxnChg>
      </pc:sldChg>
      <pc:sldChg chg="addSp delSp modSp add mod ord">
        <pc:chgData name="L Klammer" userId="df32d95ee0be305b" providerId="LiveId" clId="{01F8626B-DD98-4323-B12E-DC9BE3A0430F}" dt="2023-09-08T19:59:55.346" v="5735" actId="2711"/>
        <pc:sldMkLst>
          <pc:docMk/>
          <pc:sldMk cId="3241963062" sldId="263"/>
        </pc:sldMkLst>
        <pc:spChg chg="mod">
          <ac:chgData name="L Klammer" userId="df32d95ee0be305b" providerId="LiveId" clId="{01F8626B-DD98-4323-B12E-DC9BE3A0430F}" dt="2023-09-06T20:06:49.848" v="2839" actId="14100"/>
          <ac:spMkLst>
            <pc:docMk/>
            <pc:sldMk cId="3241963062" sldId="263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08T19:59:55.346" v="5735" actId="2711"/>
          <ac:spMkLst>
            <pc:docMk/>
            <pc:sldMk cId="3241963062" sldId="263"/>
            <ac:spMk id="3" creationId="{29A473C3-EA99-EAA8-4AAB-99B2F7EE0992}"/>
          </ac:spMkLst>
        </pc:spChg>
        <pc:spChg chg="add del">
          <ac:chgData name="L Klammer" userId="df32d95ee0be305b" providerId="LiveId" clId="{01F8626B-DD98-4323-B12E-DC9BE3A0430F}" dt="2023-09-06T20:43:38.916" v="3274" actId="478"/>
          <ac:spMkLst>
            <pc:docMk/>
            <pc:sldMk cId="3241963062" sldId="263"/>
            <ac:spMk id="5" creationId="{5C48B667-3C78-4804-717B-D740F589E858}"/>
          </ac:spMkLst>
        </pc:spChg>
        <pc:picChg chg="del">
          <ac:chgData name="L Klammer" userId="df32d95ee0be305b" providerId="LiveId" clId="{01F8626B-DD98-4323-B12E-DC9BE3A0430F}" dt="2023-09-06T19:56:01.224" v="2794" actId="478"/>
          <ac:picMkLst>
            <pc:docMk/>
            <pc:sldMk cId="3241963062" sldId="263"/>
            <ac:picMk id="1026" creationId="{2450E2C5-3935-0981-7913-D82E29F41765}"/>
          </ac:picMkLst>
        </pc:picChg>
        <pc:picChg chg="add mod">
          <ac:chgData name="L Klammer" userId="df32d95ee0be305b" providerId="LiveId" clId="{01F8626B-DD98-4323-B12E-DC9BE3A0430F}" dt="2023-09-06T20:47:40.205" v="3291" actId="14100"/>
          <ac:picMkLst>
            <pc:docMk/>
            <pc:sldMk cId="3241963062" sldId="263"/>
            <ac:picMk id="2050" creationId="{F6AC6651-4013-104C-8C5A-973100F5D636}"/>
          </ac:picMkLst>
        </pc:picChg>
        <pc:picChg chg="add del mod">
          <ac:chgData name="L Klammer" userId="df32d95ee0be305b" providerId="LiveId" clId="{01F8626B-DD98-4323-B12E-DC9BE3A0430F}" dt="2023-09-06T20:46:09.274" v="3280" actId="478"/>
          <ac:picMkLst>
            <pc:docMk/>
            <pc:sldMk cId="3241963062" sldId="263"/>
            <ac:picMk id="2052" creationId="{3EC8A591-EAA6-D6E6-4783-C465879889BE}"/>
          </ac:picMkLst>
        </pc:picChg>
        <pc:picChg chg="add mod">
          <ac:chgData name="L Klammer" userId="df32d95ee0be305b" providerId="LiveId" clId="{01F8626B-DD98-4323-B12E-DC9BE3A0430F}" dt="2023-09-06T20:48:09.156" v="3346" actId="1076"/>
          <ac:picMkLst>
            <pc:docMk/>
            <pc:sldMk cId="3241963062" sldId="263"/>
            <ac:picMk id="2054" creationId="{5849591D-FE79-EF30-78B5-2EC1B9B31087}"/>
          </ac:picMkLst>
        </pc:picChg>
        <pc:picChg chg="add mod">
          <ac:chgData name="L Klammer" userId="df32d95ee0be305b" providerId="LiveId" clId="{01F8626B-DD98-4323-B12E-DC9BE3A0430F}" dt="2023-09-06T20:48:53.396" v="3354" actId="1076"/>
          <ac:picMkLst>
            <pc:docMk/>
            <pc:sldMk cId="3241963062" sldId="263"/>
            <ac:picMk id="2056" creationId="{634D79CE-F68D-9CB7-D1B8-940428B119D8}"/>
          </ac:picMkLst>
        </pc:picChg>
        <pc:picChg chg="add del">
          <ac:chgData name="L Klammer" userId="df32d95ee0be305b" providerId="LiveId" clId="{01F8626B-DD98-4323-B12E-DC9BE3A0430F}" dt="2023-09-06T20:48:34.471" v="3348" actId="478"/>
          <ac:picMkLst>
            <pc:docMk/>
            <pc:sldMk cId="3241963062" sldId="263"/>
            <ac:picMk id="2058" creationId="{63B30D14-A678-B0BC-B51D-76816AE9F30D}"/>
          </ac:picMkLst>
        </pc:picChg>
        <pc:picChg chg="add mod">
          <ac:chgData name="L Klammer" userId="df32d95ee0be305b" providerId="LiveId" clId="{01F8626B-DD98-4323-B12E-DC9BE3A0430F}" dt="2023-09-06T20:48:59.102" v="3356" actId="14100"/>
          <ac:picMkLst>
            <pc:docMk/>
            <pc:sldMk cId="3241963062" sldId="263"/>
            <ac:picMk id="2060" creationId="{7CE03071-1EE0-3001-AE5A-614516439556}"/>
          </ac:picMkLst>
        </pc:picChg>
      </pc:sldChg>
      <pc:sldChg chg="modSp add mod">
        <pc:chgData name="L Klammer" userId="df32d95ee0be305b" providerId="LiveId" clId="{01F8626B-DD98-4323-B12E-DC9BE3A0430F}" dt="2023-09-08T20:01:37.820" v="5785" actId="2711"/>
        <pc:sldMkLst>
          <pc:docMk/>
          <pc:sldMk cId="4287055413" sldId="264"/>
        </pc:sldMkLst>
        <pc:spChg chg="mod">
          <ac:chgData name="L Klammer" userId="df32d95ee0be305b" providerId="LiveId" clId="{01F8626B-DD98-4323-B12E-DC9BE3A0430F}" dt="2023-09-06T20:50:37.886" v="3416" actId="20577"/>
          <ac:spMkLst>
            <pc:docMk/>
            <pc:sldMk cId="4287055413" sldId="264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08T20:01:37.820" v="5785" actId="2711"/>
          <ac:spMkLst>
            <pc:docMk/>
            <pc:sldMk cId="4287055413" sldId="264"/>
            <ac:spMk id="3" creationId="{29A473C3-EA99-EAA8-4AAB-99B2F7EE0992}"/>
          </ac:spMkLst>
        </pc:spChg>
      </pc:sldChg>
      <pc:sldChg chg="modSp add mod">
        <pc:chgData name="L Klammer" userId="df32d95ee0be305b" providerId="LiveId" clId="{01F8626B-DD98-4323-B12E-DC9BE3A0430F}" dt="2023-09-11T14:36:07.713" v="6729" actId="255"/>
        <pc:sldMkLst>
          <pc:docMk/>
          <pc:sldMk cId="315944517" sldId="265"/>
        </pc:sldMkLst>
        <pc:spChg chg="mod">
          <ac:chgData name="L Klammer" userId="df32d95ee0be305b" providerId="LiveId" clId="{01F8626B-DD98-4323-B12E-DC9BE3A0430F}" dt="2023-09-11T14:36:07.713" v="6729" actId="255"/>
          <ac:spMkLst>
            <pc:docMk/>
            <pc:sldMk cId="315944517" sldId="265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08T20:01:48.113" v="5786" actId="2711"/>
          <ac:spMkLst>
            <pc:docMk/>
            <pc:sldMk cId="315944517" sldId="265"/>
            <ac:spMk id="3" creationId="{29A473C3-EA99-EAA8-4AAB-99B2F7EE0992}"/>
          </ac:spMkLst>
        </pc:spChg>
      </pc:sldChg>
      <pc:sldChg chg="modSp add del mod ord">
        <pc:chgData name="L Klammer" userId="df32d95ee0be305b" providerId="LiveId" clId="{01F8626B-DD98-4323-B12E-DC9BE3A0430F}" dt="2023-09-08T20:03:47.104" v="5870" actId="20577"/>
        <pc:sldMkLst>
          <pc:docMk/>
          <pc:sldMk cId="4190975015" sldId="266"/>
        </pc:sldMkLst>
        <pc:spChg chg="mod">
          <ac:chgData name="L Klammer" userId="df32d95ee0be305b" providerId="LiveId" clId="{01F8626B-DD98-4323-B12E-DC9BE3A0430F}" dt="2023-09-08T19:10:48.077" v="4785" actId="20577"/>
          <ac:spMkLst>
            <pc:docMk/>
            <pc:sldMk cId="4190975015" sldId="266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08T20:03:47.104" v="5870" actId="20577"/>
          <ac:spMkLst>
            <pc:docMk/>
            <pc:sldMk cId="4190975015" sldId="266"/>
            <ac:spMk id="3" creationId="{29A473C3-EA99-EAA8-4AAB-99B2F7EE0992}"/>
          </ac:spMkLst>
        </pc:spChg>
      </pc:sldChg>
      <pc:sldChg chg="modSp add mod">
        <pc:chgData name="L Klammer" userId="df32d95ee0be305b" providerId="LiveId" clId="{01F8626B-DD98-4323-B12E-DC9BE3A0430F}" dt="2023-09-09T23:17:23.916" v="6645" actId="20577"/>
        <pc:sldMkLst>
          <pc:docMk/>
          <pc:sldMk cId="3512688166" sldId="267"/>
        </pc:sldMkLst>
        <pc:spChg chg="mod">
          <ac:chgData name="L Klammer" userId="df32d95ee0be305b" providerId="LiveId" clId="{01F8626B-DD98-4323-B12E-DC9BE3A0430F}" dt="2023-09-08T19:54:29.338" v="5504" actId="20577"/>
          <ac:spMkLst>
            <pc:docMk/>
            <pc:sldMk cId="3512688166" sldId="267"/>
            <ac:spMk id="2" creationId="{F390A2D2-4FB4-108A-2AD6-C66ADF57850D}"/>
          </ac:spMkLst>
        </pc:spChg>
        <pc:spChg chg="mod">
          <ac:chgData name="L Klammer" userId="df32d95ee0be305b" providerId="LiveId" clId="{01F8626B-DD98-4323-B12E-DC9BE3A0430F}" dt="2023-09-09T23:17:23.916" v="6645" actId="20577"/>
          <ac:spMkLst>
            <pc:docMk/>
            <pc:sldMk cId="3512688166" sldId="267"/>
            <ac:spMk id="3" creationId="{29A473C3-EA99-EAA8-4AAB-99B2F7EE099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2B25-7181-DC0B-F26E-9F88D2FC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A7CA2-AF09-6D80-8429-40422F11A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8D6EB-F3FB-AA2B-84EB-0CB47B48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55661-0568-6440-46D9-0A4C62449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3FD9D-4179-DE9F-1897-1C86F6E2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651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145B-B616-4160-BA0F-8832D1C3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6CDEC-A620-5CCB-2BAD-38B69C29B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7B7D2-77EE-C750-D279-4BF790F5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D08D-7193-1A1F-4711-DF396E01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40960-CD73-50DB-7D2F-8DD33809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922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E5454-D1F1-A213-68BF-2B85B7D16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7FAB5-598A-A2C2-A838-E30158FDF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1827F-F4D5-C1DE-9306-45CFECB8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E086E-DF47-C188-DC31-10F54F9B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580ED-D8AF-C06A-7DE2-E7449B52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00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1D6D7-F87A-1870-4B21-3B63F858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3413-7565-9942-607A-A0AC54A2D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FBDDA-1B5E-3E5F-5EDE-7B2DAF3D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8515-835B-7EBC-C119-904BC3C7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DEE88-D200-F4CC-8DBF-FCF5C214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088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F426-CE22-0805-6AAC-DA901E83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81450-2C4A-60D9-A218-F076C4032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3CF19-2517-98D3-413D-ED129E46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CE4A-6785-F2FC-7F7D-2074FAC6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791D8-5661-3AC7-684D-40E26F43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8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81E7-136E-FBB5-AB39-C49E62CC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1546D-F44D-B079-1185-D7D72F719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77B57-4D43-DE1F-8850-1E0DABA9A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768C4-36DA-87F2-786E-6C1C5317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E3D63-DEE4-3B04-A1EB-994D07150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D6444-4EDA-1744-9839-FD0F8209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14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0870-9A52-0894-6E6C-BA8A14E4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5C21-67B4-4D5E-83B9-3D2051804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D7985-4FB5-D16C-9E8E-40F5341DB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34BB7-D867-40D1-F9C9-FD9AC0537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57985-5447-4864-58E8-C18FB12FC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2C191-8EBB-9B9D-1D53-B5D8010A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F1D355-70A2-7E5D-D2EB-46770033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E8D0E7-49E0-1C4F-4D63-16E540D8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27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58E8-9555-8465-D3F1-82508A65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2AC1-C347-A654-4C43-BE5B3ADC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7ECAD-8B59-0AF4-C65C-A2EB6474C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9940F-4421-B7B2-1330-E4D85831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508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25458-8709-D33A-E26D-CE95FD29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94A20-F889-9AE8-7DA1-3BDD2E90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5DFD2-B458-F51F-824E-70C32D55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53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4636-28DD-62D1-64EC-83545CE2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03EDA-C339-9F6E-F13F-72836645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1AA70-8C69-2FFD-8432-F430BBC18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88C66-C8B3-DED6-82ED-5ECEDED6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39AF0-1503-FF10-D542-D297E17E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23A00-352C-10F5-3B9C-5B4262C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63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C1D2-FE3B-713E-2C12-B61BE83CE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4B2367-C7AF-4E64-4295-EC409C225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68C3C-F733-736F-2BA2-E803DA127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15D46-6EE0-D711-1970-51AB5F5E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D0EB3-44A2-120B-8A07-F1A95C5F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79C49-3942-5577-FAF7-16181B2E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11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24A9B-3CEF-B4C3-6B5D-E9AFCBA3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2C1E9-9E90-681A-8DDA-0D1731824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40F88-9630-D479-B786-67A60C040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33D8-21E6-430F-92A1-4A0CCD6A82A4}" type="datetimeFigureOut">
              <a:rPr lang="en-CA" smtClean="0"/>
              <a:t>2023-09-11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C9170-8131-FFE7-E607-E23A988AB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D6B4A-D8D0-0DBD-A6AB-A260D12E4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1CCCF-DF29-42F0-ADA0-C11E0E980F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92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EC55-1CA8-9B70-BAC6-99A4C4F5C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8" y="904014"/>
            <a:ext cx="5295901" cy="1310270"/>
          </a:xfrm>
        </p:spPr>
        <p:txBody>
          <a:bodyPr>
            <a:normAutofit/>
          </a:bodyPr>
          <a:lstStyle/>
          <a:p>
            <a:pPr algn="l"/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B51C2-AF50-F859-79CE-31D74139A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0378" y="4157303"/>
            <a:ext cx="5169121" cy="1310269"/>
          </a:xfrm>
        </p:spPr>
        <p:txBody>
          <a:bodyPr/>
          <a:lstStyle/>
          <a:p>
            <a:pPr algn="r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11, 2023</a:t>
            </a:r>
          </a:p>
          <a:p>
            <a:pPr algn="r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Lily Klammer</a:t>
            </a:r>
          </a:p>
        </p:txBody>
      </p:sp>
      <p:pic>
        <p:nvPicPr>
          <p:cNvPr id="5" name="Picture 4" descr="A poster with a purple door&#10;&#10;Description automatically generated">
            <a:extLst>
              <a:ext uri="{FF2B5EF4-FFF2-40B4-BE49-F238E27FC236}">
                <a16:creationId xmlns:a16="http://schemas.microsoft.com/office/drawing/2014/main" id="{04E1C881-037C-50EB-8527-99C5F1C816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5E6730-F1EE-8AEE-5048-23CC89D9606A}"/>
              </a:ext>
            </a:extLst>
          </p:cNvPr>
          <p:cNvSpPr txBox="1">
            <a:spLocks/>
          </p:cNvSpPr>
          <p:nvPr/>
        </p:nvSpPr>
        <p:spPr>
          <a:xfrm>
            <a:off x="6896100" y="2430917"/>
            <a:ext cx="4343399" cy="13102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Puslinch Heritage Committee</a:t>
            </a:r>
            <a:endParaRPr lang="en-CA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1189679" cy="1344405"/>
          </a:xfrm>
        </p:spPr>
        <p:txBody>
          <a:bodyPr>
            <a:normAutofit/>
          </a:bodyPr>
          <a:lstStyle/>
          <a:p>
            <a:r>
              <a:rPr lang="en-CA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Heritage Grants &amp;Property Tax Reductions Panel</a:t>
            </a:r>
            <a:endParaRPr lang="en-CA" sz="4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716"/>
            <a:ext cx="10515600" cy="4698609"/>
          </a:xfrm>
        </p:spPr>
        <p:txBody>
          <a:bodyPr>
            <a:normAutofit fontScale="92500" lnSpcReduction="20000"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Collingwood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 relief: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rebate; $50,000 annual town budget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annually and pass inspection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 properties participated 2022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District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Grants: 50% of project to a maximum of $3,000; $40,000 annual town budget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Township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 relief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District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Peterborough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 relief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Grants: up to $5,000, can apply every 5 years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10 properties – non-designated vs. designated (value assessed higher)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9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1063069" cy="1344405"/>
          </a:xfrm>
        </p:spPr>
        <p:txBody>
          <a:bodyPr>
            <a:norm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/ 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603716"/>
            <a:ext cx="10515600" cy="4698609"/>
          </a:xfrm>
        </p:spPr>
        <p:txBody>
          <a:bodyPr>
            <a:normAutofit lnSpcReduction="10000"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Community / Tourist Engagement for Puslinch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 with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UoG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grants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Hear, Here (i.e. Arboretum)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supported tours (signage)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Walking, biking, driving, rental scooters/bikes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Reuse costs less than new construction (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Indwell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Designated properties value higher than non-designated properties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Potentially Implement Historical Conservation Districts 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Heritage Homeowners: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Tax rebates, and grants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property maintenance (</a:t>
            </a:r>
            <a:r>
              <a:rPr lang="en-CA">
                <a:latin typeface="Times New Roman" panose="02020603050405020304" pitchFamily="18" charset="0"/>
                <a:cs typeface="Times New Roman" panose="02020603050405020304" pitchFamily="18" charset="0"/>
              </a:rPr>
              <a:t>i.e. inspections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tax rebates)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resource directory for repair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351268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BC7E0-76F8-D826-5ABC-ACA58C3A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 Organizers and Attendees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EBDF0-8288-1B9B-047B-9E15744EA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Organizers from City of London planning, University professor, Architectural Conservancy Ontario (ACO)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attendance with over 200 Delegates (usually 150-200)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Heritage planners,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Councillors,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Consultants,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 members,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heritage committee members,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Architects, and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Practitioners </a:t>
            </a:r>
          </a:p>
        </p:txBody>
      </p:sp>
    </p:spTree>
    <p:extLst>
      <p:ext uri="{BB962C8B-B14F-4D97-AF65-F5344CB8AC3E}">
        <p14:creationId xmlns:p14="http://schemas.microsoft.com/office/powerpoint/2010/main" val="20583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2017-11D0-F2FA-4DBC-FDD77C03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11" y="322457"/>
            <a:ext cx="6743764" cy="1325563"/>
          </a:xfrm>
        </p:spPr>
        <p:txBody>
          <a:bodyPr>
            <a:normAutofit/>
          </a:bodyPr>
          <a:lstStyle/>
          <a:p>
            <a:pPr algn="r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Venue – City of London, ON </a:t>
            </a: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UNESCO City of Music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blue car parked outside of a building&#10;&#10;Description automatically generated">
            <a:extLst>
              <a:ext uri="{FF2B5EF4-FFF2-40B4-BE49-F238E27FC236}">
                <a16:creationId xmlns:a16="http://schemas.microsoft.com/office/drawing/2014/main" id="{7CF71ABB-9BB7-D68B-E7C4-4AFD2858E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4507" r="33253"/>
          <a:stretch/>
        </p:blipFill>
        <p:spPr>
          <a:xfrm rot="5400000">
            <a:off x="702385" y="1036941"/>
            <a:ext cx="2389025" cy="3117550"/>
          </a:xfrm>
        </p:spPr>
      </p:pic>
      <p:pic>
        <p:nvPicPr>
          <p:cNvPr id="9" name="Picture 8" descr="A building with ivy on it&#10;&#10;Description automatically generated">
            <a:extLst>
              <a:ext uri="{FF2B5EF4-FFF2-40B4-BE49-F238E27FC236}">
                <a16:creationId xmlns:a16="http://schemas.microsoft.com/office/drawing/2014/main" id="{EE570021-C490-2AE7-81DE-097C95101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7" r="10692"/>
          <a:stretch/>
        </p:blipFill>
        <p:spPr>
          <a:xfrm rot="5400000">
            <a:off x="2201656" y="3050729"/>
            <a:ext cx="3570795" cy="2922869"/>
          </a:xfrm>
          <a:prstGeom prst="rect">
            <a:avLst/>
          </a:prstGeom>
        </p:spPr>
      </p:pic>
      <p:pic>
        <p:nvPicPr>
          <p:cNvPr id="13" name="Picture 12" descr="A large white house with green grass and trees&#10;&#10;Description automatically generated">
            <a:extLst>
              <a:ext uri="{FF2B5EF4-FFF2-40B4-BE49-F238E27FC236}">
                <a16:creationId xmlns:a16="http://schemas.microsoft.com/office/drawing/2014/main" id="{03EBA35B-0FD8-818F-8508-F6A11004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6870" r="3969" b="19999"/>
          <a:stretch/>
        </p:blipFill>
        <p:spPr>
          <a:xfrm>
            <a:off x="5144860" y="1648020"/>
            <a:ext cx="3933945" cy="2389024"/>
          </a:xfrm>
          <a:prstGeom prst="rect">
            <a:avLst/>
          </a:prstGeom>
        </p:spPr>
      </p:pic>
      <p:pic>
        <p:nvPicPr>
          <p:cNvPr id="11" name="Picture 10" descr="A black and white photo of a city&#10;&#10;Description automatically generated">
            <a:extLst>
              <a:ext uri="{FF2B5EF4-FFF2-40B4-BE49-F238E27FC236}">
                <a16:creationId xmlns:a16="http://schemas.microsoft.com/office/drawing/2014/main" id="{36A3CC1D-EB6C-B73A-8BFA-56CEDB942E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7873" b="2978"/>
          <a:stretch/>
        </p:blipFill>
        <p:spPr>
          <a:xfrm rot="5400000">
            <a:off x="8428868" y="3141390"/>
            <a:ext cx="3366215" cy="31298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DFFA7-446F-AB33-D831-8A73DEA2885E}"/>
              </a:ext>
            </a:extLst>
          </p:cNvPr>
          <p:cNvSpPr txBox="1"/>
          <p:nvPr/>
        </p:nvSpPr>
        <p:spPr>
          <a:xfrm>
            <a:off x="284061" y="3968615"/>
            <a:ext cx="213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Pub – Crawl</a:t>
            </a:r>
          </a:p>
          <a:p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Chaucer’s 1854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64B6A-4303-9FE4-19FC-C7768E3FBE0A}"/>
              </a:ext>
            </a:extLst>
          </p:cNvPr>
          <p:cNvSpPr txBox="1"/>
          <p:nvPr/>
        </p:nvSpPr>
        <p:spPr>
          <a:xfrm>
            <a:off x="515101" y="5686436"/>
            <a:ext cx="206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Old Courthouse</a:t>
            </a:r>
          </a:p>
          <a:p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circa 1827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F622E-B410-345B-934F-5986E1509117}"/>
              </a:ext>
            </a:extLst>
          </p:cNvPr>
          <p:cNvSpPr txBox="1"/>
          <p:nvPr/>
        </p:nvSpPr>
        <p:spPr>
          <a:xfrm>
            <a:off x="9183370" y="1648020"/>
            <a:ext cx="206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Elden house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1834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7230B-1322-944F-7345-8548EA2499BD}"/>
              </a:ext>
            </a:extLst>
          </p:cNvPr>
          <p:cNvSpPr txBox="1"/>
          <p:nvPr/>
        </p:nvSpPr>
        <p:spPr>
          <a:xfrm>
            <a:off x="6722367" y="5686435"/>
            <a:ext cx="206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Walking through historical districts</a:t>
            </a:r>
          </a:p>
        </p:txBody>
      </p:sp>
    </p:spTree>
    <p:extLst>
      <p:ext uri="{BB962C8B-B14F-4D97-AF65-F5344CB8AC3E}">
        <p14:creationId xmlns:p14="http://schemas.microsoft.com/office/powerpoint/2010/main" val="19440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1A47-BE7A-FC4B-12BA-6F3FB1C5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04583" cy="1325563"/>
          </a:xfrm>
        </p:spPr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Kellogg Lane -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Reuse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www.100kellogglane.com</a:t>
            </a:r>
            <a:endParaRPr lang="en-C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uilding with trees and grass&#10;&#10;Description automatically generated">
            <a:extLst>
              <a:ext uri="{FF2B5EF4-FFF2-40B4-BE49-F238E27FC236}">
                <a16:creationId xmlns:a16="http://schemas.microsoft.com/office/drawing/2014/main" id="{80423706-D255-7CA6-C496-ECBB16C8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47" y="1767515"/>
            <a:ext cx="7748874" cy="2825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FFDDB-FAAE-A608-B16A-ADF949769241}"/>
              </a:ext>
            </a:extLst>
          </p:cNvPr>
          <p:cNvSpPr txBox="1"/>
          <p:nvPr/>
        </p:nvSpPr>
        <p:spPr>
          <a:xfrm>
            <a:off x="1364247" y="4732457"/>
            <a:ext cx="7748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Kellogg cereal factory 1924 - 2014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artisan "Maker's Market“, Outdoor markets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boutique hotel, Convention </a:t>
            </a:r>
            <a:r>
              <a:rPr lang="en-US" b="0" i="1" dirty="0" err="1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i="1" dirty="0">
                <a:solidFill>
                  <a:srgbClr val="4F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b="0" i="1" dirty="0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ffice space, Restaurants </a:t>
            </a:r>
          </a:p>
          <a:p>
            <a:pPr lvl="1"/>
            <a:r>
              <a:rPr lang="en-US" b="1" dirty="0">
                <a:solidFill>
                  <a:srgbClr val="4F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Rock Hotel</a:t>
            </a:r>
            <a:endParaRPr lang="en-US" b="1" dirty="0">
              <a:solidFill>
                <a:srgbClr val="4F4F4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versatile record-breaking adventure park:</a:t>
            </a:r>
          </a:p>
          <a:p>
            <a:pPr lvl="1"/>
            <a:r>
              <a:rPr lang="en-US" b="1" dirty="0">
                <a:solidFill>
                  <a:srgbClr val="4F4F4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Factory, The Club House</a:t>
            </a:r>
          </a:p>
          <a:p>
            <a:endParaRPr lang="en-CA" dirty="0"/>
          </a:p>
        </p:txBody>
      </p:sp>
      <p:pic>
        <p:nvPicPr>
          <p:cNvPr id="5" name="Content Placeholder 4" descr="A group of people sitting on a metal structure&#10;&#10;Description automatically generated">
            <a:extLst>
              <a:ext uri="{FF2B5EF4-FFF2-40B4-BE49-F238E27FC236}">
                <a16:creationId xmlns:a16="http://schemas.microsoft.com/office/drawing/2014/main" id="{D6CDC85A-20F5-7F17-B486-5E21C91F2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r="2735" b="23450"/>
          <a:stretch/>
        </p:blipFill>
        <p:spPr>
          <a:xfrm rot="5400000">
            <a:off x="8170986" y="3016100"/>
            <a:ext cx="3442460" cy="2499097"/>
          </a:xfrm>
        </p:spPr>
      </p:pic>
    </p:spTree>
    <p:extLst>
      <p:ext uri="{BB962C8B-B14F-4D97-AF65-F5344CB8AC3E}">
        <p14:creationId xmlns:p14="http://schemas.microsoft.com/office/powerpoint/2010/main" val="16622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15678" cy="1344405"/>
          </a:xfrm>
        </p:spPr>
        <p:txBody>
          <a:bodyPr>
            <a:normAutofit/>
          </a:bodyPr>
          <a:lstStyle/>
          <a:p>
            <a:pPr algn="r"/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Hear, Here London</a:t>
            </a:r>
            <a:b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www.hearherelondon.org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Interactive community messaging / touring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level signs with phone number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history – recordings, &gt; 60 stories currently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first person narrative(s) story of that location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minute time limit to retain interest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also navigate/hear the stories through the Website map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Involvement for the initiative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Town (permission for signs), 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Library (houses the stories and materials)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Guelph Arboretum – NEW - about 15 stories now – QR Codes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Hear, Here from Wisconsin, some fees involved</a:t>
            </a:r>
          </a:p>
          <a:p>
            <a:pPr lvl="1"/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50E2C5-3935-0981-7913-D82E29F4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87" y="1722170"/>
            <a:ext cx="1643268" cy="24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EBE1EF-ACDB-5805-FB62-C8EFA481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43" y="4642338"/>
            <a:ext cx="1534625" cy="15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90B7D-5B9E-B800-7F09-4D30B0543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0" b="14760"/>
          <a:stretch/>
        </p:blipFill>
        <p:spPr>
          <a:xfrm>
            <a:off x="6907645" y="3742856"/>
            <a:ext cx="4608444" cy="26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4405"/>
          </a:xfrm>
        </p:spPr>
        <p:txBody>
          <a:bodyPr>
            <a:norm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Vision SoHo Alliance Project</a:t>
            </a:r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lvl="2">
              <a:spcBef>
                <a:spcPts val="1000"/>
              </a:spcBef>
            </a:pPr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Decommisioned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Victoria hospital site in London’s South of Horton (SOHO) neighbourhood (built 1875) </a:t>
            </a:r>
          </a:p>
          <a:p>
            <a:pPr marL="685800" lvl="2">
              <a:spcBef>
                <a:spcPts val="1000"/>
              </a:spcBef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with six non-profits, seven different projects for the seven buildings</a:t>
            </a:r>
          </a:p>
          <a:p>
            <a:pPr marL="685800" lvl="2">
              <a:spcBef>
                <a:spcPts val="1000"/>
              </a:spcBef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Involves converting </a:t>
            </a:r>
            <a:r>
              <a:rPr lang="en-C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heritage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buildings and building </a:t>
            </a:r>
            <a:r>
              <a:rPr lang="en-C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new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 buildings –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138 Suites of affordable housing heritage, &gt;275 overall new units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 of the two heritage conversions:</a:t>
            </a:r>
          </a:p>
          <a:p>
            <a:pPr marL="1143000" lvl="3">
              <a:spcBef>
                <a:spcPts val="1000"/>
              </a:spcBef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Indwell &amp; </a:t>
            </a:r>
            <a:r>
              <a:rPr lang="en-CA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Invizij</a:t>
            </a: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Architects Inc.</a:t>
            </a:r>
          </a:p>
          <a:p>
            <a:pPr marL="1143000" lvl="3">
              <a:spcBef>
                <a:spcPts val="1000"/>
              </a:spcBef>
            </a:pPr>
            <a:r>
              <a:rPr lang="en-CA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Reuse costs less than new construction</a:t>
            </a:r>
          </a:p>
          <a:p>
            <a:pPr marL="685800" lvl="2">
              <a:spcBef>
                <a:spcPts val="1000"/>
              </a:spcBef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of the two buildings </a:t>
            </a:r>
          </a:p>
          <a:p>
            <a:pPr marL="1143000" lvl="3">
              <a:spcBef>
                <a:spcPts val="1000"/>
              </a:spcBef>
            </a:pPr>
            <a:r>
              <a:rPr lang="en-C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vacant, neglected, water damage</a:t>
            </a:r>
          </a:p>
          <a:p>
            <a:pPr marL="685800" lvl="2">
              <a:spcBef>
                <a:spcPts val="1000"/>
              </a:spcBef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>
              <a:spcBef>
                <a:spcPts val="1000"/>
              </a:spcBef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6A23AB-3A31-0C50-69ED-6BDA5F7EDCD5}"/>
              </a:ext>
            </a:extLst>
          </p:cNvPr>
          <p:cNvCxnSpPr>
            <a:cxnSpLocks/>
          </p:cNvCxnSpPr>
          <p:nvPr/>
        </p:nvCxnSpPr>
        <p:spPr>
          <a:xfrm>
            <a:off x="6745356" y="4466534"/>
            <a:ext cx="742122" cy="6570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9FC7D0-A46B-40A3-E20D-3F4DD53F0042}"/>
              </a:ext>
            </a:extLst>
          </p:cNvPr>
          <p:cNvCxnSpPr>
            <a:cxnSpLocks/>
          </p:cNvCxnSpPr>
          <p:nvPr/>
        </p:nvCxnSpPr>
        <p:spPr>
          <a:xfrm>
            <a:off x="6745356" y="4466534"/>
            <a:ext cx="3193774" cy="11788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07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25071" cy="1344405"/>
          </a:xfrm>
        </p:spPr>
        <p:txBody>
          <a:bodyPr>
            <a:normAutofit fontScale="90000"/>
          </a:bodyPr>
          <a:lstStyle/>
          <a:p>
            <a:pPr algn="r"/>
            <a:r>
              <a:rPr lang="en-CA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Discourse of Traditional Front Porch</a:t>
            </a:r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www.heritagemill.ca</a:t>
            </a:r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several </a:t>
            </a:r>
            <a:r>
              <a:rPr lang="en-C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exterior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property projects of restoration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Enemy of improper renovation/restoration is water damage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 Stacey – conservation practice in Dundas, ON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Heritage Mill company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credentialed – City &amp; Guilds diploma, England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to preservation of Canada’s Architectural heritage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 made doors windows historical fixtures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AC6651-4013-104C-8C5A-973100F5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78" y="4924541"/>
            <a:ext cx="2283830" cy="15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849591D-FE79-EF30-78B5-2EC1B9B31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727" y="5158691"/>
            <a:ext cx="2028385" cy="15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34D79CE-F68D-9CB7-D1B8-940428B1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270" y="2876758"/>
            <a:ext cx="2028385" cy="30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CE03071-1EE0-3001-AE5A-61451643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61" y="4875312"/>
            <a:ext cx="2177510" cy="16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1063069" cy="1344405"/>
          </a:xfrm>
        </p:spPr>
        <p:txBody>
          <a:bodyPr>
            <a:norm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Heritage Planning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603716"/>
            <a:ext cx="10515600" cy="4698609"/>
          </a:xfrm>
        </p:spPr>
        <p:txBody>
          <a:bodyPr>
            <a:normAutofit lnSpcReduction="10000"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Panel representatives: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Ministry of Citizenship and Multiculturism – responsible for policies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Hamilton Cultural Heritage Planner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Guelph Heritage Planner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Toronto Planning Division - Program Manager – Heritage Planning / Urban Design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(all larger cities than Puslinch with more staff)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Diverse audience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larger (more staff, more properties), some smaller communities than Puslinch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to miss deadlines and have to start over i.e. 90 day designation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weave Heritage Act with the Planning Act </a:t>
            </a:r>
          </a:p>
        </p:txBody>
      </p:sp>
    </p:spTree>
    <p:extLst>
      <p:ext uri="{BB962C8B-B14F-4D97-AF65-F5344CB8AC3E}">
        <p14:creationId xmlns:p14="http://schemas.microsoft.com/office/powerpoint/2010/main" val="41909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A2D2-4FB4-108A-2AD6-C66ADF5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726638" cy="1344405"/>
          </a:xfrm>
        </p:spPr>
        <p:txBody>
          <a:bodyPr>
            <a:normAutofit fontScale="90000"/>
          </a:bodyPr>
          <a:lstStyle/>
          <a:p>
            <a:r>
              <a:rPr lang="en-CA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Technologies for Historic Purposes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73C3-EA99-EAA8-4AAB-99B2F7EE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SkyDeploy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UAS / Photogrammetry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Drone video, photo-realistic 3D models 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world object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3D surface (Mesh)  2D Texture (Skin)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Digital restoration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Monitoring of buildings / structures by comparing to previous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Professor – student assignments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Place-Based Digital Histories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Challenge: Design walking tour/place-based experience using a mobile digital platform</a:t>
            </a:r>
          </a:p>
          <a:p>
            <a:pPr lvl="2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GPS-Powered apps –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Guidetags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Driftscape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Clio; Augmented Reality Signs –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Layar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Blippar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Amazon Connect;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Wix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Wordpress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QR codes; ArcGIS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Grants available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70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4863</TotalTime>
  <Words>731</Words>
  <Application>Microsoft Office PowerPoint</Application>
  <PresentationFormat>Widescreen</PresentationFormat>
  <Paragraphs>111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Review of Conference</vt:lpstr>
      <vt:lpstr>Conference Organizers and Attendees</vt:lpstr>
      <vt:lpstr>Venue – City of London, ON  UNESCO City of Music</vt:lpstr>
      <vt:lpstr>100 Kellogg Lane - Adaptive Reuse                                                                   www.100kellogglane.com</vt:lpstr>
      <vt:lpstr>Hear, Here London www.hearherelondon.org</vt:lpstr>
      <vt:lpstr>The Vision SoHo Alliance Project </vt:lpstr>
      <vt:lpstr>Discourse of Traditional Front Porch www.heritagemill.ca </vt:lpstr>
      <vt:lpstr>Municipal Heritage Planning Panel</vt:lpstr>
      <vt:lpstr>New Technologies for Historic Purposes</vt:lpstr>
      <vt:lpstr>Heritage Grants &amp;Property Tax Reductions Panel</vt:lpstr>
      <vt:lpstr>Summary / 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Conference Puslinch Heritage Committee</dc:title>
  <dc:creator>L Klammer</dc:creator>
  <cp:lastModifiedBy>Laura Emery</cp:lastModifiedBy>
  <cp:revision>1</cp:revision>
  <dcterms:created xsi:type="dcterms:W3CDTF">2023-09-06T16:36:00Z</dcterms:created>
  <dcterms:modified xsi:type="dcterms:W3CDTF">2023-09-11T19:08:57Z</dcterms:modified>
</cp:coreProperties>
</file>